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BFFB3-B826-45B7-9C74-6320F93748EF}" v="98" dt="2019-02-12T15:14:4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08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3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77E2-C69E-4AF3-9F9C-77916788BC4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1A72-A0A5-43BD-B13E-15BC08D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dlet.com/aliyyahss/criticism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ga.springboardonline.org/ebook/book/B7C7945E1F0345D88B0C0D29D3976F8A/C01E784FF4E749B995E88CC2E28A885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Cultural Criticism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1361-435A-478E-9C83-D9F712D9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criticisms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EAF95-41DB-4D39-8EDE-207FDD514C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F271-2E08-47B8-8A46-862B5EBF7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065" y="2194559"/>
            <a:ext cx="5084407" cy="3985460"/>
          </a:xfrm>
        </p:spPr>
        <p:txBody>
          <a:bodyPr>
            <a:normAutofit/>
          </a:bodyPr>
          <a:lstStyle/>
          <a:p>
            <a:r>
              <a:rPr lang="en-US" sz="2500" dirty="0">
                <a:hlinkClick r:id="rId2"/>
              </a:rPr>
              <a:t>https://padlet.com/aliyyahss/criticisms</a:t>
            </a:r>
            <a:r>
              <a:rPr lang="en-US" sz="2500" dirty="0"/>
              <a:t> </a:t>
            </a:r>
          </a:p>
          <a:p>
            <a:endParaRPr lang="en-US" sz="2800" dirty="0"/>
          </a:p>
          <a:p>
            <a:endParaRPr lang="en-US" sz="2800" b="1" dirty="0"/>
          </a:p>
        </p:txBody>
      </p:sp>
      <p:pic>
        <p:nvPicPr>
          <p:cNvPr id="1026" name="Picture 2" descr="QR code for this padlet">
            <a:extLst>
              <a:ext uri="{FF2B5EF4-FFF2-40B4-BE49-F238E27FC236}">
                <a16:creationId xmlns:a16="http://schemas.microsoft.com/office/drawing/2014/main" id="{0E4D6EEE-3D1B-4712-811E-8C07219E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93" y="1640139"/>
            <a:ext cx="4716741" cy="47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6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Cultural 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form of criticism examines how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religions, ethnicities, class identifications, political beliefs, and individual viewpoints affect the ways in which texts are created and interpreted</a:t>
            </a:r>
            <a:r>
              <a:rPr lang="en-US" dirty="0"/>
              <a:t>. Cultural Criticism suggests that being a part of—or excluded from—a specific group or culture contributes to and affects our understanding of texts.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Common ideas in cultural criticism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Ethnicity, religious beliefs, sexual identity, and so on are crucial components in formulating plausible interpretations of text.</a:t>
            </a:r>
          </a:p>
          <a:p>
            <a:r>
              <a:rPr lang="en-US" dirty="0"/>
              <a:t>While the emphasis is on diversity of approach and subject matter, Cultural Criticism is not the only means of understanding ourselves and our art.</a:t>
            </a:r>
          </a:p>
          <a:p>
            <a:r>
              <a:rPr lang="en-US" dirty="0"/>
              <a:t>An examination or exploration of the relationship between </a:t>
            </a:r>
            <a:r>
              <a:rPr lang="en-US" dirty="0">
                <a:hlinkClick r:id="rId2"/>
              </a:rPr>
              <a:t>dominant</a:t>
            </a:r>
            <a:r>
              <a:rPr lang="en-US" dirty="0"/>
              <a:t> cultures and </a:t>
            </a:r>
            <a:r>
              <a:rPr lang="en-US" dirty="0">
                <a:hlinkClick r:id="rId2"/>
              </a:rPr>
              <a:t>marginalized</a:t>
            </a:r>
            <a:r>
              <a:rPr lang="en-US" dirty="0"/>
              <a:t> cultures is essential.</a:t>
            </a:r>
          </a:p>
          <a:p>
            <a:r>
              <a:rPr lang="en-US" dirty="0"/>
              <a:t>When looking at a text through the perspective of marginalized, or </a:t>
            </a:r>
            <a:r>
              <a:rPr lang="en-US" dirty="0">
                <a:hlinkClick r:id="rId2"/>
              </a:rPr>
              <a:t>subordinate</a:t>
            </a:r>
            <a:r>
              <a:rPr lang="en-US" dirty="0"/>
              <a:t>, peoples, new understandings emerge.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6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cultural criticism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What do you see in this picture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5840"/>
            <a:ext cx="5334000" cy="3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cultural criticism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might someone view this picture through the lens of cultural criticism? </a:t>
            </a:r>
          </a:p>
          <a:p>
            <a:pPr lvl="1"/>
            <a:r>
              <a:rPr lang="en-US" dirty="0"/>
              <a:t>How do I think society would view this picture? </a:t>
            </a:r>
          </a:p>
          <a:p>
            <a:pPr lvl="1"/>
            <a:r>
              <a:rPr lang="en-US" dirty="0"/>
              <a:t>When I look at this picture I think____</a:t>
            </a:r>
          </a:p>
          <a:p>
            <a:pPr lvl="1"/>
            <a:r>
              <a:rPr lang="en-US" dirty="0"/>
              <a:t>My background as a __________ might lead me to this idea because________.</a:t>
            </a:r>
          </a:p>
          <a:p>
            <a:pPr lvl="1"/>
            <a:r>
              <a:rPr lang="en-US" dirty="0"/>
              <a:t>If I was the person in the picture (Bill Cosby), my thoughts would be _________. </a:t>
            </a:r>
          </a:p>
          <a:p>
            <a:pPr lvl="1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5840"/>
            <a:ext cx="5334000" cy="3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cultural criticism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What do you see in this picture?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96966"/>
            <a:ext cx="5334000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cultural criticism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might someone view this picture through the lens of cultural criticism? </a:t>
            </a:r>
          </a:p>
          <a:p>
            <a:pPr lvl="1"/>
            <a:r>
              <a:rPr lang="en-US" dirty="0"/>
              <a:t>How do I think society would view this picture? </a:t>
            </a:r>
          </a:p>
          <a:p>
            <a:pPr lvl="1"/>
            <a:r>
              <a:rPr lang="en-US" dirty="0"/>
              <a:t>When I look at this picture I think____</a:t>
            </a:r>
          </a:p>
          <a:p>
            <a:pPr lvl="1"/>
            <a:r>
              <a:rPr lang="en-US" dirty="0"/>
              <a:t>My background as a __________ might lead me to this idea because________.</a:t>
            </a:r>
          </a:p>
          <a:p>
            <a:pPr lvl="1"/>
            <a:r>
              <a:rPr lang="en-US" dirty="0"/>
              <a:t>If I was the person in the picture (my thoughts would be _________. </a:t>
            </a:r>
          </a:p>
          <a:p>
            <a:pPr lvl="1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96966"/>
            <a:ext cx="5334000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“Speaking with hands” by Luis j. </a:t>
            </a:r>
            <a:r>
              <a:rPr lang="en-US" dirty="0" err="1"/>
              <a:t>rodriguiz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you read: </a:t>
            </a:r>
          </a:p>
          <a:p>
            <a:pPr lvl="1"/>
            <a:r>
              <a:rPr lang="en-US" dirty="0"/>
              <a:t>As you read the poem, underline words and phrases that convey the writer’s culture and the relationships between the people in the poem.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you read: </a:t>
            </a:r>
          </a:p>
          <a:p>
            <a:r>
              <a:rPr lang="en-US" dirty="0"/>
              <a:t>Make a few remarks with cultural criticism in mind. Think about the person’s position in the story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I think society would view this poem? </a:t>
            </a:r>
          </a:p>
          <a:p>
            <a:pPr lvl="1"/>
            <a:r>
              <a:rPr lang="en-US" dirty="0"/>
              <a:t>When I read this poem I think____</a:t>
            </a:r>
          </a:p>
          <a:p>
            <a:pPr lvl="1"/>
            <a:r>
              <a:rPr lang="en-US" dirty="0"/>
              <a:t>My background as a __________ might lead me to this idea because________.</a:t>
            </a:r>
          </a:p>
          <a:p>
            <a:pPr lvl="1"/>
            <a:r>
              <a:rPr lang="en-US" dirty="0"/>
              <a:t>If I was the person in the poem, my thoughts would be _________.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3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B803-A017-4A6C-8ECB-311B443C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for cultural Criticism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CE2D7-ECAF-4408-BF8B-40556C11C8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How do I think society would view this poem? </a:t>
            </a:r>
          </a:p>
          <a:p>
            <a:pPr lvl="1"/>
            <a:r>
              <a:rPr lang="en-US" dirty="0"/>
              <a:t>When I read this poem I think____</a:t>
            </a:r>
          </a:p>
          <a:p>
            <a:pPr lvl="1"/>
            <a:r>
              <a:rPr lang="en-US" dirty="0"/>
              <a:t>My background as a __________ might lead me to this idea because________.</a:t>
            </a:r>
          </a:p>
          <a:p>
            <a:pPr lvl="1"/>
            <a:r>
              <a:rPr lang="en-US" dirty="0"/>
              <a:t>If I was the person in the poem, my thoughts would be _________.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0B58BC-175C-4314-AEA0-6BDBE2B7F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5112-13BD-4BCB-A0BD-0101E76E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4559"/>
            <a:ext cx="5224806" cy="33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43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570</TotalTime>
  <Words>444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Cultural Criticism</vt:lpstr>
      <vt:lpstr>What is Cultural Criticism</vt:lpstr>
      <vt:lpstr>Four Common ideas in cultural criticism </vt:lpstr>
      <vt:lpstr>Practicing cultural criticism</vt:lpstr>
      <vt:lpstr>Practicing cultural criticism</vt:lpstr>
      <vt:lpstr>Practicing cultural criticism</vt:lpstr>
      <vt:lpstr>Practicing cultural criticism</vt:lpstr>
      <vt:lpstr>Read “Speaking with hands” by Luis j. rodriguiz </vt:lpstr>
      <vt:lpstr>Questions to ask for cultural Criticism</vt:lpstr>
      <vt:lpstr>Add your criticisms Here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Criticism</dc:title>
  <dc:creator>Aliyyah Salam</dc:creator>
  <cp:lastModifiedBy>Aliyyah Salam</cp:lastModifiedBy>
  <cp:revision>11</cp:revision>
  <dcterms:created xsi:type="dcterms:W3CDTF">2017-09-11T19:41:57Z</dcterms:created>
  <dcterms:modified xsi:type="dcterms:W3CDTF">2020-11-16T02:45:42Z</dcterms:modified>
</cp:coreProperties>
</file>